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10" r:id="rId4"/>
    <p:sldId id="311" r:id="rId5"/>
    <p:sldId id="312" r:id="rId6"/>
    <p:sldId id="309" r:id="rId7"/>
    <p:sldId id="306" r:id="rId8"/>
    <p:sldId id="305" r:id="rId9"/>
    <p:sldId id="304" r:id="rId10"/>
    <p:sldId id="299" r:id="rId11"/>
    <p:sldId id="300" r:id="rId12"/>
    <p:sldId id="302" r:id="rId13"/>
    <p:sldId id="301" r:id="rId14"/>
    <p:sldId id="303" r:id="rId15"/>
    <p:sldId id="29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95" autoAdjust="0"/>
  </p:normalViewPr>
  <p:slideViewPr>
    <p:cSldViewPr>
      <p:cViewPr varScale="1">
        <p:scale>
          <a:sx n="78" d="100"/>
          <a:sy n="78" d="100"/>
        </p:scale>
        <p:origin x="1598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E6F98-58CA-4113-BD98-B6E95755B279}" type="datetimeFigureOut">
              <a:rPr lang="uk-UA" smtClean="0"/>
              <a:t>29.08.2020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A02F3-43DD-483D-B604-AE8F991C27D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5944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A02F3-43DD-483D-B604-AE8F991C27D8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966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E873C-6F6A-418F-BE3D-78DB49AA6248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68D83-724E-4DD8-A7BA-2233A6467CC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2357454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rgbClr val="002060"/>
                </a:solidFill>
                <a:cs typeface="Arial" pitchFamily="34" charset="0"/>
              </a:rPr>
              <a:t>Співпраця</a:t>
            </a:r>
            <a:r>
              <a:rPr lang="ru-RU" b="1" i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uk-UA" b="1" i="1" dirty="0">
                <a:solidFill>
                  <a:srgbClr val="002060"/>
                </a:solidFill>
                <a:cs typeface="Arial" pitchFamily="34" charset="0"/>
              </a:rPr>
              <a:t>між</a:t>
            </a:r>
            <a:r>
              <a:rPr lang="ru-RU" b="1" i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uk-UA" b="1" i="1" dirty="0">
                <a:solidFill>
                  <a:srgbClr val="002060"/>
                </a:solidFill>
                <a:cs typeface="Arial" pitchFamily="34" charset="0"/>
              </a:rPr>
              <a:t>суддями</a:t>
            </a:r>
            <a:br>
              <a:rPr lang="ru-RU" b="1" i="1" dirty="0">
                <a:solidFill>
                  <a:srgbClr val="002060"/>
                </a:solidFill>
                <a:cs typeface="Arial" pitchFamily="34" charset="0"/>
              </a:rPr>
            </a:b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57818" y="5572140"/>
            <a:ext cx="3571868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uk-UA" i="1" dirty="0">
                <a:solidFill>
                  <a:srgbClr val="002060"/>
                </a:solidFill>
                <a:ea typeface="+mj-ea"/>
                <a:cs typeface="Arial" pitchFamily="34" charset="0"/>
              </a:rPr>
              <a:t>Підготував</a:t>
            </a:r>
            <a:r>
              <a:rPr lang="ru-RU" i="1" dirty="0">
                <a:solidFill>
                  <a:srgbClr val="002060"/>
                </a:solidFill>
                <a:ea typeface="+mj-ea"/>
                <a:cs typeface="Arial" pitchFamily="34" charset="0"/>
              </a:rPr>
              <a:t>: </a:t>
            </a:r>
            <a:r>
              <a:rPr lang="uk-UA" i="1" dirty="0">
                <a:solidFill>
                  <a:srgbClr val="002060"/>
                </a:solidFill>
                <a:ea typeface="+mj-ea"/>
                <a:cs typeface="Arial" pitchFamily="34" charset="0"/>
              </a:rPr>
              <a:t>Віктор </a:t>
            </a:r>
            <a:r>
              <a:rPr lang="ru-RU" i="1" dirty="0">
                <a:solidFill>
                  <a:srgbClr val="002060"/>
                </a:solidFill>
                <a:ea typeface="+mj-ea"/>
                <a:cs typeface="Arial" pitchFamily="34" charset="0"/>
              </a:rPr>
              <a:t>Козловський</a:t>
            </a:r>
            <a:br>
              <a:rPr lang="ru-RU" i="1" dirty="0">
                <a:solidFill>
                  <a:srgbClr val="002060"/>
                </a:solidFill>
                <a:ea typeface="+mj-ea"/>
                <a:cs typeface="Arial" pitchFamily="34" charset="0"/>
              </a:rPr>
            </a:br>
            <a:r>
              <a:rPr lang="uk-UA" i="1" dirty="0">
                <a:solidFill>
                  <a:srgbClr val="002060"/>
                </a:solidFill>
                <a:ea typeface="+mj-ea"/>
                <a:cs typeface="Arial" pitchFamily="34" charset="0"/>
              </a:rPr>
              <a:t>суддя</a:t>
            </a:r>
            <a:r>
              <a:rPr lang="ru-RU" i="1" dirty="0">
                <a:solidFill>
                  <a:srgbClr val="002060"/>
                </a:solidFill>
                <a:ea typeface="+mj-ea"/>
                <a:cs typeface="Arial" pitchFamily="34" charset="0"/>
              </a:rPr>
              <a:t> </a:t>
            </a:r>
            <a:r>
              <a:rPr lang="en-US" i="1" dirty="0">
                <a:solidFill>
                  <a:srgbClr val="002060"/>
                </a:solidFill>
                <a:ea typeface="+mj-ea"/>
                <a:cs typeface="Arial" pitchFamily="34" charset="0"/>
              </a:rPr>
              <a:t> </a:t>
            </a:r>
            <a:r>
              <a:rPr lang="uk-UA" i="1" dirty="0">
                <a:solidFill>
                  <a:srgbClr val="002060"/>
                </a:solidFill>
                <a:ea typeface="+mj-ea"/>
                <a:cs typeface="Arial" pitchFamily="34" charset="0"/>
              </a:rPr>
              <a:t>міжнародної</a:t>
            </a:r>
            <a:r>
              <a:rPr lang="en-US" i="1" dirty="0">
                <a:solidFill>
                  <a:srgbClr val="002060"/>
                </a:solidFill>
                <a:ea typeface="+mj-ea"/>
                <a:cs typeface="Arial" pitchFamily="34" charset="0"/>
              </a:rPr>
              <a:t> </a:t>
            </a:r>
            <a:r>
              <a:rPr lang="uk-UA" i="1" dirty="0">
                <a:solidFill>
                  <a:srgbClr val="002060"/>
                </a:solidFill>
                <a:ea typeface="+mj-ea"/>
                <a:cs typeface="Arial" pitchFamily="34" charset="0"/>
              </a:rPr>
              <a:t>категорії</a:t>
            </a:r>
            <a:r>
              <a:rPr lang="ru-RU" i="1" dirty="0">
                <a:solidFill>
                  <a:srgbClr val="002060"/>
                </a:solidFill>
                <a:ea typeface="+mj-ea"/>
                <a:cs typeface="Arial" pitchFamily="34" charset="0"/>
              </a:rPr>
              <a:t> </a:t>
            </a:r>
            <a:br>
              <a:rPr lang="ru-RU" b="1" i="1" dirty="0">
                <a:solidFill>
                  <a:srgbClr val="002060"/>
                </a:solidFill>
                <a:ea typeface="+mj-ea"/>
                <a:cs typeface="Arial" pitchFamily="34" charset="0"/>
              </a:rPr>
            </a:b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3" descr="D:\ФВУ\Презентации\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836712"/>
            <a:ext cx="2376265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/>
          </a:p>
          <a:p>
            <a:pPr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ДОПОМОГА  </a:t>
            </a:r>
          </a:p>
          <a:p>
            <a:pPr lvl="0"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ПЕРЕМІЩЕННЯМИ </a:t>
            </a:r>
          </a:p>
          <a:p>
            <a:pPr lvl="0"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ТА </a:t>
            </a:r>
          </a:p>
          <a:p>
            <a:pPr lvl="0"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СИГНАЛАМИ, </a:t>
            </a:r>
          </a:p>
          <a:p>
            <a:pPr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коли це потрібно </a:t>
            </a:r>
          </a:p>
          <a:p>
            <a:pPr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/</a:t>
            </a:r>
            <a:r>
              <a:rPr lang="uk-UA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ШВИДКО ТА НЕПОМІТНО</a:t>
            </a:r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/</a:t>
            </a:r>
            <a:b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uk-UA" sz="4400" dirty="0"/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11664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endParaRPr lang="uk-UA" sz="4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ДОПОМАГАТИ </a:t>
            </a:r>
          </a:p>
          <a:p>
            <a:pPr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АЛЕ </a:t>
            </a:r>
          </a:p>
          <a:p>
            <a:pPr algn="ctr"/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НЕ НАПОЛЯГАТИ</a:t>
            </a:r>
            <a:b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uk-UA" sz="4400" dirty="0"/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51997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b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uk-UA" sz="4400" dirty="0"/>
            </a:br>
            <a:endParaRPr lang="uk-UA" sz="4400" dirty="0"/>
          </a:p>
        </p:txBody>
      </p:sp>
      <p:pic>
        <p:nvPicPr>
          <p:cNvPr id="5" name="#співпраця# чи ... !">
            <a:hlinkClick r:id="" action="ppaction://media"/>
            <a:extLst>
              <a:ext uri="{FF2B5EF4-FFF2-40B4-BE49-F238E27FC236}">
                <a16:creationId xmlns:a16="http://schemas.microsoft.com/office/drawing/2014/main" id="{01DA0DB8-9DA5-4678-B603-D641F456BE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4" y="92074"/>
            <a:ext cx="8944423" cy="67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endParaRPr lang="uk-UA" sz="4400" dirty="0"/>
          </a:p>
          <a:p>
            <a:pPr algn="ctr"/>
            <a:r>
              <a:rPr lang="uk-UA" sz="4400" dirty="0"/>
              <a:t>НЕ ’’ПЕРЕТЯГУВАТИ’’ НА СЕБЕ ПОВНОВАЖЕННЯ ТА ОБОВ’ЯЗКИ ОДИН ОДНОГО</a:t>
            </a:r>
            <a:b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uk-UA" sz="4400" dirty="0"/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41617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br>
              <a:rPr lang="uk-UA" sz="4400" dirty="0"/>
            </a:br>
            <a:endParaRPr lang="uk-UA" sz="4400" dirty="0"/>
          </a:p>
        </p:txBody>
      </p:sp>
      <p:pic>
        <p:nvPicPr>
          <p:cNvPr id="5" name="#співпраця# суддів">
            <a:hlinkClick r:id="" action="ppaction://media"/>
            <a:extLst>
              <a:ext uri="{FF2B5EF4-FFF2-40B4-BE49-F238E27FC236}">
                <a16:creationId xmlns:a16="http://schemas.microsoft.com/office/drawing/2014/main" id="{B90B3F64-E410-4479-8BA4-A6A8A389B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4" y="92074"/>
            <a:ext cx="8944423" cy="67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ФВУ\Презентации\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836712"/>
            <a:ext cx="2376265" cy="2376264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47664" y="2996952"/>
            <a:ext cx="62865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6000" b="1" i="1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kumimoji="0" lang="ru-RU" sz="60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ДЯКУЮ</a:t>
            </a:r>
            <a:r>
              <a:rPr kumimoji="0" lang="ru-RU" sz="6000" b="1" i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ЗА УВАГУ!</a:t>
            </a:r>
            <a:endParaRPr kumimoji="0" lang="ru-RU" sz="60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uk-UA" sz="4000" b="1" i="1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000" b="1" i="1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000" b="1" i="1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/>
          </a:p>
          <a:p>
            <a:pPr algn="ctr"/>
            <a:r>
              <a:rPr lang="en-US" sz="4400" dirty="0"/>
              <a:t>C</a:t>
            </a:r>
            <a:r>
              <a:rPr lang="uk-UA" sz="4400" dirty="0"/>
              <a:t>УЧАСНИЙ ВОЛЕЙБОЛ </a:t>
            </a:r>
            <a:br>
              <a:rPr lang="uk-UA" sz="4400" dirty="0"/>
            </a:br>
            <a:r>
              <a:rPr lang="uk-UA" sz="4400" dirty="0"/>
              <a:t>ВИМАГАЄ ЯКНАЙКРАЙЩОЇ СПІВПРАЦІ МІЖ СУДДЯМИ – ЩО Є ОСНОВОЮ УСПІШНОГО СУДДІВСТВА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ДРУГИЙ АРБІТР – 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КООРДИНУЄ ТА ОБ’ЄДНУЄ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/в більшості випадків непомітні для більшої частини присутніх на матчі/ 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40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2F2B44B-BA2F-4DCE-A2F8-B4019D204CC4}"/>
              </a:ext>
            </a:extLst>
          </p:cNvPr>
          <p:cNvSpPr/>
          <p:nvPr/>
        </p:nvSpPr>
        <p:spPr>
          <a:xfrm>
            <a:off x="180082" y="-2708"/>
            <a:ext cx="87123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uk-UA" sz="4400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lang="uk-UA" sz="44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uk-UA" sz="4400" dirty="0">
                <a:solidFill>
                  <a:prstClr val="black"/>
                </a:solidFill>
              </a:rPr>
              <a:t>другий суддя – перший суддя </a:t>
            </a:r>
          </a:p>
          <a:p>
            <a:pPr lvl="0" algn="ctr">
              <a:defRPr/>
            </a:pPr>
            <a:r>
              <a:rPr lang="uk-UA" sz="4400" dirty="0">
                <a:solidFill>
                  <a:prstClr val="black"/>
                </a:solidFill>
              </a:rPr>
              <a:t> другий суддя – секретар</a:t>
            </a:r>
          </a:p>
          <a:p>
            <a:pPr lvl="0" algn="ctr">
              <a:defRPr/>
            </a:pPr>
            <a:r>
              <a:rPr lang="uk-UA" sz="4400" dirty="0">
                <a:solidFill>
                  <a:prstClr val="black"/>
                </a:solidFill>
              </a:rPr>
              <a:t> другий суддя – тренери команд, командні лавки, місця для розминки і т. д.</a:t>
            </a:r>
          </a:p>
        </p:txBody>
      </p:sp>
    </p:spTree>
    <p:extLst>
      <p:ext uri="{BB962C8B-B14F-4D97-AF65-F5344CB8AC3E}">
        <p14:creationId xmlns:p14="http://schemas.microsoft.com/office/powerpoint/2010/main" val="48381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НЕМАЄ НІЧОГО ГІРШОГО НІЖ НЕЗРОЗУМІЛА МЕТУШНЯ БІЛЯ СТОЛИКА СЕКРЕТАРЯ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dirty="0">
                <a:solidFill>
                  <a:prstClr val="black"/>
                </a:solidFill>
                <a:latin typeface="Calibri"/>
              </a:rPr>
              <a:t>/інформація – диктор – глядачі/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4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/>
          </a:p>
          <a:p>
            <a:pPr algn="ctr"/>
            <a:endParaRPr lang="uk-UA" sz="4400" dirty="0"/>
          </a:p>
          <a:p>
            <a:pPr algn="ctr"/>
            <a:r>
              <a:rPr lang="uk-UA" sz="4400" dirty="0"/>
              <a:t>ЗОРОВИЙ КОНТАКТ ПІСЛЯ КОЖНОГО </a:t>
            </a:r>
            <a:br>
              <a:rPr lang="uk-UA" sz="4400" dirty="0"/>
            </a:br>
            <a:r>
              <a:rPr lang="uk-UA" sz="4400" dirty="0"/>
              <a:t>РОЗІГРУВАННЯ</a:t>
            </a:r>
            <a:br>
              <a:rPr lang="uk-UA" sz="4400" dirty="0"/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384941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/>
          </a:p>
          <a:p>
            <a:pPr algn="ctr"/>
            <a:endParaRPr lang="uk-UA" sz="4400" dirty="0"/>
          </a:p>
          <a:p>
            <a:pPr algn="ctr"/>
            <a:r>
              <a:rPr lang="uk-UA" sz="4400" dirty="0"/>
              <a:t>ВІРНА ОЦІНКА ІГРОВИХ ДІЙ </a:t>
            </a:r>
          </a:p>
          <a:p>
            <a:pPr algn="ctr"/>
            <a:r>
              <a:rPr lang="uk-UA" sz="4400" dirty="0"/>
              <a:t>БІЛЯ СІТКИ – Є ФУНДАМЕНТАЛЬНИМ В РОБОТІ СУДДІВ</a:t>
            </a:r>
            <a:br>
              <a:rPr lang="uk-UA" sz="4400" dirty="0"/>
            </a:br>
            <a:br>
              <a:rPr lang="uk-UA" sz="4400" dirty="0"/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63898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008112"/>
            <a:ext cx="8391876" cy="5421284"/>
          </a:xfrm>
        </p:spPr>
        <p:txBody>
          <a:bodyPr>
            <a:normAutofit/>
          </a:bodyPr>
          <a:lstStyle/>
          <a:p>
            <a:r>
              <a:rPr lang="uk-UA" dirty="0">
                <a:latin typeface="+mn-lt"/>
              </a:rPr>
              <a:t>РОЗПОДІЛИВШИ НА ФАЗИ ІГРОВУ ДІЮ З М’ЯЧЕМ БІЛЯ СІТКИ – зафіксуємо помилку в торканні сітки </a:t>
            </a:r>
            <a:r>
              <a:rPr lang="uk-UA" dirty="0" err="1">
                <a:latin typeface="+mn-lt"/>
              </a:rPr>
              <a:t>методично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грамотно</a:t>
            </a:r>
            <a:r>
              <a:rPr lang="uk-UA" dirty="0">
                <a:latin typeface="+mn-lt"/>
              </a:rPr>
              <a:t> та швидко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/>
          </a:p>
          <a:p>
            <a:pPr algn="ctr"/>
            <a:endParaRPr lang="uk-UA" sz="4400" dirty="0"/>
          </a:p>
          <a:p>
            <a:pPr algn="ctr"/>
            <a:br>
              <a:rPr lang="uk-UA" sz="4400" dirty="0"/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2171034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t="9977"/>
          <a:stretch>
            <a:fillRect/>
          </a:stretch>
        </p:blipFill>
        <p:spPr bwMode="auto">
          <a:xfrm>
            <a:off x="-1" y="0"/>
            <a:ext cx="91340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8215370" cy="2928958"/>
          </a:xfrm>
        </p:spPr>
        <p:txBody>
          <a:bodyPr>
            <a:normAutofit/>
          </a:bodyPr>
          <a:lstStyle/>
          <a:p>
            <a:pPr algn="just"/>
            <a:r>
              <a:rPr lang="ru-RU" sz="3400" b="1" i="1" dirty="0"/>
              <a:t>    </a:t>
            </a:r>
            <a:endParaRPr lang="ru-RU" sz="3400" i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Співпраця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між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суддями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ФВУ\Презентации\А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-171400"/>
            <a:ext cx="1008113" cy="10081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t="66126"/>
          <a:stretch>
            <a:fillRect/>
          </a:stretch>
        </p:blipFill>
        <p:spPr bwMode="auto">
          <a:xfrm>
            <a:off x="9983" y="6597352"/>
            <a:ext cx="913401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AEAE1B8-7370-489D-964D-1A385F0ECF88}"/>
              </a:ext>
            </a:extLst>
          </p:cNvPr>
          <p:cNvSpPr/>
          <p:nvPr/>
        </p:nvSpPr>
        <p:spPr>
          <a:xfrm>
            <a:off x="611560" y="881336"/>
            <a:ext cx="80324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dirty="0"/>
          </a:p>
          <a:p>
            <a:pPr algn="ctr"/>
            <a:endParaRPr lang="uk-UA" sz="4400" dirty="0"/>
          </a:p>
          <a:p>
            <a:pPr algn="ctr"/>
            <a:r>
              <a:rPr lang="uk-UA" sz="4400" dirty="0"/>
              <a:t>ЗОРОВИЙ КОНТАКТ ПІСЛЯ КОЖНОГО </a:t>
            </a:r>
            <a:br>
              <a:rPr lang="uk-UA" sz="4400" dirty="0"/>
            </a:br>
            <a:r>
              <a:rPr lang="uk-UA" sz="4400" dirty="0"/>
              <a:t>РОЗІГРУВАННЯ</a:t>
            </a:r>
          </a:p>
          <a:p>
            <a:pPr algn="ctr"/>
            <a:br>
              <a:rPr lang="uk-UA" sz="4400" dirty="0"/>
            </a:br>
            <a:endParaRPr lang="uk-UA" sz="4400" dirty="0"/>
          </a:p>
        </p:txBody>
      </p:sp>
      <p:pic>
        <p:nvPicPr>
          <p:cNvPr id="5" name="гра на сітці">
            <a:hlinkClick r:id="" action="ppaction://media"/>
            <a:extLst>
              <a:ext uri="{FF2B5EF4-FFF2-40B4-BE49-F238E27FC236}">
                <a16:creationId xmlns:a16="http://schemas.microsoft.com/office/drawing/2014/main" id="{BDF8E0E5-5761-43FD-959B-99405249C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4"/>
            <a:ext cx="8944422" cy="63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197</Words>
  <Application>Microsoft Office PowerPoint</Application>
  <PresentationFormat>Екран (4:3)</PresentationFormat>
  <Paragraphs>83</Paragraphs>
  <Slides>15</Slides>
  <Notes>1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Співпраця між суддями </vt:lpstr>
      <vt:lpstr>    </vt:lpstr>
      <vt:lpstr>    </vt:lpstr>
      <vt:lpstr>    </vt:lpstr>
      <vt:lpstr>    </vt:lpstr>
      <vt:lpstr>    </vt:lpstr>
      <vt:lpstr>    </vt:lpstr>
      <vt:lpstr>РОЗПОДІЛИВШИ НА ФАЗИ ІГРОВУ ДІЮ З М’ЯЧЕМ БІЛЯ СІТКИ – зафіксуємо помилку в торканні сітки методично грамотно та швидко</vt:lpstr>
      <vt:lpstr>    </vt:lpstr>
      <vt:lpstr>    </vt:lpstr>
      <vt:lpstr>    </vt:lpstr>
      <vt:lpstr>    </vt:lpstr>
      <vt:lpstr>    </vt:lpstr>
      <vt:lpstr>    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управления электронным документооборотом ФВУ by VolleyMAG Corporation</dc:title>
  <dc:creator>Kiosik</dc:creator>
  <cp:lastModifiedBy>Viktor Kozlovskyy</cp:lastModifiedBy>
  <cp:revision>195</cp:revision>
  <dcterms:created xsi:type="dcterms:W3CDTF">2016-08-31T18:50:25Z</dcterms:created>
  <dcterms:modified xsi:type="dcterms:W3CDTF">2020-08-29T07:22:43Z</dcterms:modified>
</cp:coreProperties>
</file>